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914400"/>
            <a:ext cx="10058400" cy="1828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>
                <a:solidFill>
                  <a:srgbClr val="FFFFFF"/>
                </a:solidFill>
              </a:defRPr>
            </a:pPr>
            <a:r>
              <a:t>SupremeOS AI</a:t>
            </a:r>
          </a:p>
          <a:p>
            <a:pPr>
              <a:defRPr sz="1800">
                <a:solidFill>
                  <a:srgbClr val="B4C8FF"/>
                </a:solidFill>
              </a:defRPr>
            </a:pPr>
            <a:r>
              <a:t>AI-Powered Hardware ERP System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7315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/>
            </a:pPr>
            <a:r>
              <a:t>Project Overview</a:t>
            </a:r>
          </a:p>
        </p:txBody>
      </p:sp>
      <p:pic>
        <p:nvPicPr>
          <p:cNvPr id="3" name="Picture 2" descr="frame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822960"/>
            <a:ext cx="6949440" cy="369189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772400" y="914400"/>
            <a:ext cx="3657600" cy="4572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/>
            </a:pPr>
            <a:r>
              <a:t>Modern ERP interface</a:t>
            </a:r>
          </a:p>
          <a:p>
            <a:pPr>
              <a:defRPr sz="1800"/>
            </a:pPr>
            <a:r>
              <a:t>Responsive dashboard</a:t>
            </a:r>
          </a:p>
          <a:p>
            <a:pPr>
              <a:defRPr sz="1800"/>
            </a:pPr>
            <a:r>
              <a:t>Business workflow automation</a:t>
            </a:r>
          </a:p>
          <a:p>
            <a:pPr>
              <a:defRPr sz="1800"/>
            </a:pPr>
            <a:r>
              <a:t>Clean UI with analytics</a:t>
            </a:r>
          </a:p>
          <a:p>
            <a:pPr>
              <a:defRPr sz="1800"/>
            </a:pPr>
            <a:r>
              <a:t>AI-ready architecture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7315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/>
            </a:pPr>
            <a:r>
              <a:t>Dashboard</a:t>
            </a:r>
          </a:p>
        </p:txBody>
      </p:sp>
      <p:pic>
        <p:nvPicPr>
          <p:cNvPr id="3" name="Picture 2" descr="frame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822960"/>
            <a:ext cx="6949440" cy="369189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772400" y="914400"/>
            <a:ext cx="3657600" cy="4572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/>
            </a:pPr>
            <a:r>
              <a:t>Modern ERP interface</a:t>
            </a:r>
          </a:p>
          <a:p>
            <a:pPr>
              <a:defRPr sz="1800"/>
            </a:pPr>
            <a:r>
              <a:t>Responsive dashboard</a:t>
            </a:r>
          </a:p>
          <a:p>
            <a:pPr>
              <a:defRPr sz="1800"/>
            </a:pPr>
            <a:r>
              <a:t>Business workflow automation</a:t>
            </a:r>
          </a:p>
          <a:p>
            <a:pPr>
              <a:defRPr sz="1800"/>
            </a:pPr>
            <a:r>
              <a:t>Clean UI with analytics</a:t>
            </a:r>
          </a:p>
          <a:p>
            <a:pPr>
              <a:defRPr sz="1800"/>
            </a:pPr>
            <a:r>
              <a:t>AI-ready architecture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7315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/>
            </a:pPr>
            <a:r>
              <a:t>Products &amp; Inventory</a:t>
            </a:r>
          </a:p>
        </p:txBody>
      </p:sp>
      <p:pic>
        <p:nvPicPr>
          <p:cNvPr id="3" name="Picture 2" descr="frame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822960"/>
            <a:ext cx="6949440" cy="369189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772400" y="914400"/>
            <a:ext cx="3657600" cy="4572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/>
            </a:pPr>
            <a:r>
              <a:t>Modern ERP interface</a:t>
            </a:r>
          </a:p>
          <a:p>
            <a:pPr>
              <a:defRPr sz="1800"/>
            </a:pPr>
            <a:r>
              <a:t>Responsive dashboard</a:t>
            </a:r>
          </a:p>
          <a:p>
            <a:pPr>
              <a:defRPr sz="1800"/>
            </a:pPr>
            <a:r>
              <a:t>Business workflow automation</a:t>
            </a:r>
          </a:p>
          <a:p>
            <a:pPr>
              <a:defRPr sz="1800"/>
            </a:pPr>
            <a:r>
              <a:t>Clean UI with analytics</a:t>
            </a:r>
          </a:p>
          <a:p>
            <a:pPr>
              <a:defRPr sz="1800"/>
            </a:pPr>
            <a:r>
              <a:t>AI-ready architecture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7315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/>
            </a:pPr>
            <a:r>
              <a:t>Purchases</a:t>
            </a:r>
          </a:p>
        </p:txBody>
      </p:sp>
      <p:pic>
        <p:nvPicPr>
          <p:cNvPr id="3" name="Picture 2" descr="frame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822960"/>
            <a:ext cx="6949440" cy="369189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772400" y="914400"/>
            <a:ext cx="3657600" cy="4572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/>
            </a:pPr>
            <a:r>
              <a:t>Modern ERP interface</a:t>
            </a:r>
          </a:p>
          <a:p>
            <a:pPr>
              <a:defRPr sz="1800"/>
            </a:pPr>
            <a:r>
              <a:t>Responsive dashboard</a:t>
            </a:r>
          </a:p>
          <a:p>
            <a:pPr>
              <a:defRPr sz="1800"/>
            </a:pPr>
            <a:r>
              <a:t>Business workflow automation</a:t>
            </a:r>
          </a:p>
          <a:p>
            <a:pPr>
              <a:defRPr sz="1800"/>
            </a:pPr>
            <a:r>
              <a:t>Clean UI with analytics</a:t>
            </a:r>
          </a:p>
          <a:p>
            <a:pPr>
              <a:defRPr sz="1800"/>
            </a:pPr>
            <a:r>
              <a:t>AI-ready architecture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7315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/>
            </a:pPr>
            <a:r>
              <a:t>Sales &amp; Reports</a:t>
            </a:r>
          </a:p>
        </p:txBody>
      </p:sp>
      <p:pic>
        <p:nvPicPr>
          <p:cNvPr id="3" name="Picture 2" descr="frame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822960"/>
            <a:ext cx="6949440" cy="369189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772400" y="914400"/>
            <a:ext cx="3657600" cy="4572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/>
            </a:pPr>
            <a:r>
              <a:t>Modern ERP interface</a:t>
            </a:r>
          </a:p>
          <a:p>
            <a:pPr>
              <a:defRPr sz="1800"/>
            </a:pPr>
            <a:r>
              <a:t>Responsive dashboard</a:t>
            </a:r>
          </a:p>
          <a:p>
            <a:pPr>
              <a:defRPr sz="1800"/>
            </a:pPr>
            <a:r>
              <a:t>Business workflow automation</a:t>
            </a:r>
          </a:p>
          <a:p>
            <a:pPr>
              <a:defRPr sz="1800"/>
            </a:pPr>
            <a:r>
              <a:t>Clean UI with analytics</a:t>
            </a:r>
          </a:p>
          <a:p>
            <a:pPr>
              <a:defRPr sz="1800"/>
            </a:pPr>
            <a:r>
              <a:t>AI-ready architecture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7315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/>
            </a:pPr>
            <a:r>
              <a:t>AI Assistant</a:t>
            </a:r>
          </a:p>
        </p:txBody>
      </p:sp>
      <p:pic>
        <p:nvPicPr>
          <p:cNvPr id="3" name="Picture 2" descr="frame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822960"/>
            <a:ext cx="6949440" cy="369189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772400" y="914400"/>
            <a:ext cx="3657600" cy="4572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/>
            </a:pPr>
            <a:r>
              <a:t>Modern ERP interface</a:t>
            </a:r>
          </a:p>
          <a:p>
            <a:pPr>
              <a:defRPr sz="1800"/>
            </a:pPr>
            <a:r>
              <a:t>Responsive dashboard</a:t>
            </a:r>
          </a:p>
          <a:p>
            <a:pPr>
              <a:defRPr sz="1800"/>
            </a:pPr>
            <a:r>
              <a:t>Business workflow automation</a:t>
            </a:r>
          </a:p>
          <a:p>
            <a:pPr>
              <a:defRPr sz="1800"/>
            </a:pPr>
            <a:r>
              <a:t>Clean UI with analytics</a:t>
            </a:r>
          </a:p>
          <a:p>
            <a:pPr>
              <a:defRPr sz="1800"/>
            </a:pPr>
            <a:r>
              <a:t>AI-ready architecture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7315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/>
            </a:pPr>
            <a:r>
              <a:t>Conclusion</a:t>
            </a:r>
          </a:p>
        </p:txBody>
      </p:sp>
      <p:pic>
        <p:nvPicPr>
          <p:cNvPr id="3" name="Picture 2" descr="frame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822960"/>
            <a:ext cx="6949440" cy="369189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772400" y="914400"/>
            <a:ext cx="3657600" cy="4572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/>
            </a:pPr>
            <a:r>
              <a:t>Modern ERP interface</a:t>
            </a:r>
          </a:p>
          <a:p>
            <a:pPr>
              <a:defRPr sz="1800"/>
            </a:pPr>
            <a:r>
              <a:t>Responsive dashboard</a:t>
            </a:r>
          </a:p>
          <a:p>
            <a:pPr>
              <a:defRPr sz="1800"/>
            </a:pPr>
            <a:r>
              <a:t>Business workflow automation</a:t>
            </a:r>
          </a:p>
          <a:p>
            <a:pPr>
              <a:defRPr sz="1800"/>
            </a:pPr>
            <a:r>
              <a:t>Clean UI with analytics</a:t>
            </a:r>
          </a:p>
          <a:p>
            <a:pPr>
              <a:defRPr sz="1800"/>
            </a:pPr>
            <a:r>
              <a:t>AI-ready architecture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